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2"/>
  </p:notesMasterIdLst>
  <p:handoutMasterIdLst>
    <p:handoutMasterId r:id="rId23"/>
  </p:handoutMasterIdLst>
  <p:sldIdLst>
    <p:sldId id="1845" r:id="rId6"/>
    <p:sldId id="4336" r:id="rId7"/>
    <p:sldId id="4319" r:id="rId8"/>
    <p:sldId id="4320" r:id="rId9"/>
    <p:sldId id="4321" r:id="rId10"/>
    <p:sldId id="4324" r:id="rId11"/>
    <p:sldId id="4323" r:id="rId12"/>
    <p:sldId id="4327" r:id="rId13"/>
    <p:sldId id="4333" r:id="rId14"/>
    <p:sldId id="4334" r:id="rId15"/>
    <p:sldId id="4326" r:id="rId16"/>
    <p:sldId id="4328" r:id="rId17"/>
    <p:sldId id="261" r:id="rId18"/>
    <p:sldId id="263" r:id="rId19"/>
    <p:sldId id="4330" r:id="rId20"/>
    <p:sldId id="4329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845"/>
            <p14:sldId id="4336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</p14:sldIdLst>
        </p14:section>
        <p14:section name="Default Section" id="{C32C63AC-80FF-4C9E-A821-305E10FAD60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0" autoAdjust="0"/>
    <p:restoredTop sz="78424" autoAdjust="0"/>
  </p:normalViewPr>
  <p:slideViewPr>
    <p:cSldViewPr snapToGrid="0">
      <p:cViewPr varScale="1">
        <p:scale>
          <a:sx n="81" d="100"/>
          <a:sy n="81" d="100"/>
        </p:scale>
        <p:origin x="30" y="45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4/12/2019 7:48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15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we may choose to randomly drop things to avoid overfitting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</a:t>
            </a:r>
          </a:p>
          <a:p>
            <a:r>
              <a:rPr lang="en-US" dirty="0"/>
              <a:t>define a compute image to use that model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with the label we know it should’ve been.  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Mean difference, squared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4/12/2019 7:16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13.jpg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7264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3ish hours of hands-on</a:t>
            </a:r>
          </a:p>
          <a:p>
            <a:pPr lvl="1"/>
            <a:r>
              <a:rPr lang="en-US" dirty="0"/>
              <a:t>but not a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>
            <p:extLst/>
          </p:nvPr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481</TotalTime>
  <Words>1788</Words>
  <Application>Microsoft Office PowerPoint</Application>
  <PresentationFormat>Widescreen</PresentationFormat>
  <Paragraphs>654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OpenHack:  Deep Learning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15</cp:revision>
  <dcterms:created xsi:type="dcterms:W3CDTF">2019-02-11T17:06:25Z</dcterms:created>
  <dcterms:modified xsi:type="dcterms:W3CDTF">2019-04-12T17:05:52Z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